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7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9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7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6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5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7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1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5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6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80CD-838B-41C1-AEBB-7CD59F0AD8E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5863-68E6-4CF5-823A-00D1693861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>
            <a:normAutofit/>
          </a:bodyPr>
          <a:lstStyle/>
          <a:p>
            <a:r>
              <a:rPr lang="nl-BE" sz="2000" b="1" u="sng" dirty="0"/>
              <a:t>Hoe een stamboekuittreksel met berekening </a:t>
            </a:r>
            <a:r>
              <a:rPr lang="nl-BE" sz="2000" b="1" u="sng" dirty="0" smtClean="0"/>
              <a:t>automatisch overmaken </a:t>
            </a:r>
            <a:r>
              <a:rPr lang="nl-BE" sz="2000" b="1" u="sng" dirty="0"/>
              <a:t>aan de Federale Pensioendienst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052737"/>
            <a:ext cx="4320480" cy="309634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0" y="3587959"/>
            <a:ext cx="4392488" cy="3099013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39552" y="3501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347864" y="47251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9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332656"/>
            <a:ext cx="3816424" cy="324036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283968" y="3212976"/>
            <a:ext cx="4575448" cy="3336911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-324544" y="13651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04248" y="53012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7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76672"/>
            <a:ext cx="4176464" cy="55753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611086" y="1268760"/>
            <a:ext cx="5943600" cy="267398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1611086" y="4365104"/>
            <a:ext cx="5943600" cy="237626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580112" y="35740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793167" y="51669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6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692696"/>
            <a:ext cx="6840760" cy="51125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5508104" y="49015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</Words>
  <Application>Microsoft Office PowerPoint</Application>
  <PresentationFormat>Diavoorstelling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Hoe een stamboekuittreksel met berekening automatisch overmaken aan de Federale Pensioendienst </vt:lpstr>
      <vt:lpstr>PowerPoint-presentatie</vt:lpstr>
      <vt:lpstr>PowerPoint-presentatie</vt:lpstr>
      <vt:lpstr>PowerPoint-presentatie</vt:lpstr>
    </vt:vector>
  </TitlesOfParts>
  <Company>Belgian Defense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een stamboekuittreksel met berekening automatisch overmaken aan de Federale Pensioendienst</dc:title>
  <dc:creator>Adriaens Geert</dc:creator>
  <cp:lastModifiedBy>Dimitri Meersman</cp:lastModifiedBy>
  <cp:revision>4</cp:revision>
  <dcterms:created xsi:type="dcterms:W3CDTF">2018-07-20T06:43:33Z</dcterms:created>
  <dcterms:modified xsi:type="dcterms:W3CDTF">2019-06-14T08:52:00Z</dcterms:modified>
</cp:coreProperties>
</file>